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34"/>
  </p:notesMasterIdLst>
  <p:sldIdLst>
    <p:sldId id="8330" r:id="rId2"/>
    <p:sldId id="8931" r:id="rId3"/>
    <p:sldId id="8961" r:id="rId4"/>
    <p:sldId id="8995" r:id="rId5"/>
    <p:sldId id="8975" r:id="rId6"/>
    <p:sldId id="8732" r:id="rId7"/>
    <p:sldId id="8986" r:id="rId8"/>
    <p:sldId id="8962" r:id="rId9"/>
    <p:sldId id="8963" r:id="rId10"/>
    <p:sldId id="8987" r:id="rId11"/>
    <p:sldId id="8977" r:id="rId12"/>
    <p:sldId id="8976" r:id="rId13"/>
    <p:sldId id="8988" r:id="rId14"/>
    <p:sldId id="8990" r:id="rId15"/>
    <p:sldId id="8978" r:id="rId16"/>
    <p:sldId id="8979" r:id="rId17"/>
    <p:sldId id="8991" r:id="rId18"/>
    <p:sldId id="8964" r:id="rId19"/>
    <p:sldId id="8992" r:id="rId20"/>
    <p:sldId id="8980" r:id="rId21"/>
    <p:sldId id="8965" r:id="rId22"/>
    <p:sldId id="8993" r:id="rId23"/>
    <p:sldId id="8966" r:id="rId24"/>
    <p:sldId id="8981" r:id="rId25"/>
    <p:sldId id="8971" r:id="rId26"/>
    <p:sldId id="8994" r:id="rId27"/>
    <p:sldId id="8968" r:id="rId28"/>
    <p:sldId id="8909" r:id="rId29"/>
    <p:sldId id="8983" r:id="rId30"/>
    <p:sldId id="8984" r:id="rId31"/>
    <p:sldId id="8985" r:id="rId32"/>
    <p:sldId id="896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FF9050"/>
    <a:srgbClr val="FE7241"/>
    <a:srgbClr val="FF421E"/>
    <a:srgbClr val="BB3A40"/>
    <a:srgbClr val="ADDB7B"/>
    <a:srgbClr val="9BE5FF"/>
    <a:srgbClr val="C9E7A7"/>
    <a:srgbClr val="FF00FF"/>
    <a:srgbClr val="0F1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3939" autoAdjust="0"/>
  </p:normalViewPr>
  <p:slideViewPr>
    <p:cSldViewPr>
      <p:cViewPr varScale="1">
        <p:scale>
          <a:sx n="98" d="100"/>
          <a:sy n="98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BA02-C1F2-4691-9040-AD8CD5E948B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1B9A-E042-405D-8214-511CE39F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92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4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7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2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27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6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7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2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0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9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D1B9A-E042-405D-8214-511CE39FE8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92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4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56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8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6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2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4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3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3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3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AA54777-2298-471A-B7C2-6BD08A3A663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CD0D375-FA63-4AB4-8786-ACB36683C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9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D1672-6D24-798D-286B-D90FC2C9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51816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3:16b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4000"/>
            <a:ext cx="113919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 I pray that he may grant you, according to the riches of his glory,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to be strengthened with power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in your inner being</a:t>
            </a:r>
          </a:p>
        </p:txBody>
      </p:sp>
    </p:spTree>
    <p:extLst>
      <p:ext uri="{BB962C8B-B14F-4D97-AF65-F5344CB8AC3E}">
        <p14:creationId xmlns:p14="http://schemas.microsoft.com/office/powerpoint/2010/main" val="96110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4690AF-4137-A7A1-7E13-5F5AC789ADF7}"/>
              </a:ext>
            </a:extLst>
          </p:cNvPr>
          <p:cNvSpPr txBox="1"/>
          <p:nvPr/>
        </p:nvSpPr>
        <p:spPr>
          <a:xfrm>
            <a:off x="1143000" y="1600200"/>
            <a:ext cx="990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Lasting strength comes from our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inner man</a:t>
            </a:r>
            <a:r>
              <a:rPr lang="en-US" sz="5400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our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spiritual</a:t>
            </a: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self. </a:t>
            </a:r>
          </a:p>
        </p:txBody>
      </p:sp>
    </p:spTree>
    <p:extLst>
      <p:ext uri="{BB962C8B-B14F-4D97-AF65-F5344CB8AC3E}">
        <p14:creationId xmlns:p14="http://schemas.microsoft.com/office/powerpoint/2010/main" val="283996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54864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Corinthians 4:16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06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Therefore, we do not give up.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Even though our outer person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is being destroyed,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our inner person is being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renewed day by day</a:t>
            </a:r>
          </a:p>
        </p:txBody>
      </p:sp>
    </p:spTree>
    <p:extLst>
      <p:ext uri="{BB962C8B-B14F-4D97-AF65-F5344CB8AC3E}">
        <p14:creationId xmlns:p14="http://schemas.microsoft.com/office/powerpoint/2010/main" val="120947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51816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3:16c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 I pray that he may grant you, according to the riches of his glory,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to be strengthened with power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in your inner being </a:t>
            </a: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through his Spirit, </a:t>
            </a:r>
          </a:p>
        </p:txBody>
      </p:sp>
    </p:spTree>
    <p:extLst>
      <p:ext uri="{BB962C8B-B14F-4D97-AF65-F5344CB8AC3E}">
        <p14:creationId xmlns:p14="http://schemas.microsoft.com/office/powerpoint/2010/main" val="190582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0386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3:17a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58648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 and that Christ may dwell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in your hearts</a:t>
            </a:r>
          </a:p>
        </p:txBody>
      </p:sp>
    </p:spTree>
    <p:extLst>
      <p:ext uri="{BB962C8B-B14F-4D97-AF65-F5344CB8AC3E}">
        <p14:creationId xmlns:p14="http://schemas.microsoft.com/office/powerpoint/2010/main" val="417452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4690AF-4137-A7A1-7E13-5F5AC789ADF7}"/>
              </a:ext>
            </a:extLst>
          </p:cNvPr>
          <p:cNvSpPr txBox="1"/>
          <p:nvPr/>
        </p:nvSpPr>
        <p:spPr>
          <a:xfrm>
            <a:off x="304800" y="2133600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‘In Christ’ </a:t>
            </a: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We are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positionally</a:t>
            </a: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											in Him.</a:t>
            </a:r>
          </a:p>
        </p:txBody>
      </p:sp>
    </p:spTree>
    <p:extLst>
      <p:ext uri="{BB962C8B-B14F-4D97-AF65-F5344CB8AC3E}">
        <p14:creationId xmlns:p14="http://schemas.microsoft.com/office/powerpoint/2010/main" val="152165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4690AF-4137-A7A1-7E13-5F5AC789ADF7}"/>
              </a:ext>
            </a:extLst>
          </p:cNvPr>
          <p:cNvSpPr txBox="1"/>
          <p:nvPr/>
        </p:nvSpPr>
        <p:spPr>
          <a:xfrm>
            <a:off x="304800" y="2133600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r>
              <a:rPr lang="en-US" sz="5400" b="1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‘Christ in Us’ </a:t>
            </a: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We have an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intimate</a:t>
            </a:r>
            <a:r>
              <a:rPr lang="en-US" sz="5400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											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Him. </a:t>
            </a:r>
          </a:p>
        </p:txBody>
      </p:sp>
    </p:spTree>
    <p:extLst>
      <p:ext uri="{BB962C8B-B14F-4D97-AF65-F5344CB8AC3E}">
        <p14:creationId xmlns:p14="http://schemas.microsoft.com/office/powerpoint/2010/main" val="122955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660696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3:17b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 and that Christ may dwell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in your hearts </a:t>
            </a: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through faith. </a:t>
            </a:r>
          </a:p>
        </p:txBody>
      </p:sp>
    </p:spTree>
    <p:extLst>
      <p:ext uri="{BB962C8B-B14F-4D97-AF65-F5344CB8AC3E}">
        <p14:creationId xmlns:p14="http://schemas.microsoft.com/office/powerpoint/2010/main" val="179819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5314545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3:17c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 and that Christ may dwell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in your hearts through faith.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I pray that you, being rooted and firmly established in love, </a:t>
            </a:r>
          </a:p>
        </p:txBody>
      </p:sp>
    </p:spTree>
    <p:extLst>
      <p:ext uri="{BB962C8B-B14F-4D97-AF65-F5344CB8AC3E}">
        <p14:creationId xmlns:p14="http://schemas.microsoft.com/office/powerpoint/2010/main" val="285719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8862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3:18a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may be able to comprehend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with all the saints</a:t>
            </a:r>
          </a:p>
        </p:txBody>
      </p:sp>
    </p:spTree>
    <p:extLst>
      <p:ext uri="{BB962C8B-B14F-4D97-AF65-F5344CB8AC3E}">
        <p14:creationId xmlns:p14="http://schemas.microsoft.com/office/powerpoint/2010/main" val="374976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647209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209800"/>
            <a:ext cx="107823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For this reason, I, Paul, </a:t>
            </a:r>
          </a:p>
        </p:txBody>
      </p:sp>
    </p:spTree>
    <p:extLst>
      <p:ext uri="{BB962C8B-B14F-4D97-AF65-F5344CB8AC3E}">
        <p14:creationId xmlns:p14="http://schemas.microsoft.com/office/powerpoint/2010/main" val="93464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4690AF-4137-A7A1-7E13-5F5AC789ADF7}"/>
              </a:ext>
            </a:extLst>
          </p:cNvPr>
          <p:cNvSpPr txBox="1"/>
          <p:nvPr/>
        </p:nvSpPr>
        <p:spPr>
          <a:xfrm>
            <a:off x="1143000" y="1600200"/>
            <a:ext cx="952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God’s love is rooted in history and is meant to be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experienced personally</a:t>
            </a:r>
            <a:r>
              <a:rPr lang="en-US" sz="5400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286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48768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3:18b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may be able to comprehend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with all the saints </a:t>
            </a: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what is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the length and width, height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and depth of God’s love,</a:t>
            </a:r>
          </a:p>
        </p:txBody>
      </p:sp>
    </p:spTree>
    <p:extLst>
      <p:ext uri="{BB962C8B-B14F-4D97-AF65-F5344CB8AC3E}">
        <p14:creationId xmlns:p14="http://schemas.microsoft.com/office/powerpoint/2010/main" val="3749480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1148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3:19a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898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and to know Christ’s love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that surpasses knowledge, </a:t>
            </a:r>
          </a:p>
        </p:txBody>
      </p:sp>
    </p:spTree>
    <p:extLst>
      <p:ext uri="{BB962C8B-B14F-4D97-AF65-F5344CB8AC3E}">
        <p14:creationId xmlns:p14="http://schemas.microsoft.com/office/powerpoint/2010/main" val="2539285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8768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3:19b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and to know Christ’s love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that surpasses knowledge,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so that you may be filled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with all 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809201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4690AF-4137-A7A1-7E13-5F5AC789ADF7}"/>
              </a:ext>
            </a:extLst>
          </p:cNvPr>
          <p:cNvSpPr txBox="1"/>
          <p:nvPr/>
        </p:nvSpPr>
        <p:spPr>
          <a:xfrm>
            <a:off x="1143000" y="1143000"/>
            <a:ext cx="990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fullness of God IS NOT about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getting more of God</a:t>
            </a:r>
            <a:r>
              <a:rPr lang="en-US" sz="5400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endParaRPr lang="en-US" sz="5400" kern="140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IS about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 getting more of us</a:t>
            </a:r>
            <a:r>
              <a:rPr lang="en-US" sz="5400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3127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066" y="38862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3:20a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Now to him who is able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to do above and beyond all that we ask</a:t>
            </a:r>
          </a:p>
        </p:txBody>
      </p:sp>
    </p:spTree>
    <p:extLst>
      <p:ext uri="{BB962C8B-B14F-4D97-AF65-F5344CB8AC3E}">
        <p14:creationId xmlns:p14="http://schemas.microsoft.com/office/powerpoint/2010/main" val="399680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38" y="48768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3:20b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Now to him who is able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to do above and beyond all that we ask or </a:t>
            </a: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think according to the power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 that works in us—</a:t>
            </a:r>
          </a:p>
        </p:txBody>
      </p:sp>
    </p:spTree>
    <p:extLst>
      <p:ext uri="{BB962C8B-B14F-4D97-AF65-F5344CB8AC3E}">
        <p14:creationId xmlns:p14="http://schemas.microsoft.com/office/powerpoint/2010/main" val="1392438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44196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 to him be glory in the church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and in Christ Jesus to all generations,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308851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BD7515-A3A6-4F4B-B77E-4F7DB428802E}"/>
              </a:ext>
            </a:extLst>
          </p:cNvPr>
          <p:cNvSpPr txBox="1"/>
          <p:nvPr/>
        </p:nvSpPr>
        <p:spPr>
          <a:xfrm>
            <a:off x="1143000" y="1828800"/>
            <a:ext cx="9305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  Realize the importance of 	 	 	   your </a:t>
            </a:r>
            <a:r>
              <a:rPr lang="en-US" sz="5400" u="sng" dirty="0">
                <a:solidFill>
                  <a:srgbClr val="FFE38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spiritual life</a:t>
            </a:r>
            <a:r>
              <a:rPr lang="en-US" sz="5400" dirty="0">
                <a:solidFill>
                  <a:srgbClr val="FFE38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67B39-D28D-D68C-FD7E-74FEA64FA6FC}"/>
              </a:ext>
            </a:extLst>
          </p:cNvPr>
          <p:cNvSpPr txBox="1"/>
          <p:nvPr/>
        </p:nvSpPr>
        <p:spPr>
          <a:xfrm>
            <a:off x="400050" y="381000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489166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BD7515-A3A6-4F4B-B77E-4F7DB428802E}"/>
              </a:ext>
            </a:extLst>
          </p:cNvPr>
          <p:cNvSpPr txBox="1"/>
          <p:nvPr/>
        </p:nvSpPr>
        <p:spPr>
          <a:xfrm>
            <a:off x="1143000" y="1828800"/>
            <a:ext cx="930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  Keep pursuing Christ’s </a:t>
            </a:r>
            <a:r>
              <a:rPr lang="en-US" sz="5400" u="sng" dirty="0">
                <a:solidFill>
                  <a:srgbClr val="FFE38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love</a:t>
            </a:r>
            <a:r>
              <a:rPr lang="en-US" sz="5400" dirty="0">
                <a:solidFill>
                  <a:srgbClr val="FFE38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sz="5400" dirty="0">
              <a:solidFill>
                <a:srgbClr val="FFE389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67B39-D28D-D68C-FD7E-74FEA64FA6FC}"/>
              </a:ext>
            </a:extLst>
          </p:cNvPr>
          <p:cNvSpPr txBox="1"/>
          <p:nvPr/>
        </p:nvSpPr>
        <p:spPr>
          <a:xfrm>
            <a:off x="400050" y="381000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29627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1910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336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For this reason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I kneel before the Father</a:t>
            </a:r>
          </a:p>
        </p:txBody>
      </p:sp>
    </p:spTree>
    <p:extLst>
      <p:ext uri="{BB962C8B-B14F-4D97-AF65-F5344CB8AC3E}">
        <p14:creationId xmlns:p14="http://schemas.microsoft.com/office/powerpoint/2010/main" val="120058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BD7515-A3A6-4F4B-B77E-4F7DB428802E}"/>
              </a:ext>
            </a:extLst>
          </p:cNvPr>
          <p:cNvSpPr txBox="1"/>
          <p:nvPr/>
        </p:nvSpPr>
        <p:spPr>
          <a:xfrm>
            <a:off x="1143000" y="1828800"/>
            <a:ext cx="930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  Live in </a:t>
            </a:r>
            <a:r>
              <a:rPr lang="en-US" sz="5400" u="sng" dirty="0">
                <a:solidFill>
                  <a:srgbClr val="FFE38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full surrender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 God. </a:t>
            </a:r>
            <a:endParaRPr lang="en-US" sz="5400" dirty="0">
              <a:solidFill>
                <a:srgbClr val="FFE389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67B39-D28D-D68C-FD7E-74FEA64FA6FC}"/>
              </a:ext>
            </a:extLst>
          </p:cNvPr>
          <p:cNvSpPr txBox="1"/>
          <p:nvPr/>
        </p:nvSpPr>
        <p:spPr>
          <a:xfrm>
            <a:off x="400050" y="381000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223805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BD7515-A3A6-4F4B-B77E-4F7DB428802E}"/>
              </a:ext>
            </a:extLst>
          </p:cNvPr>
          <p:cNvSpPr txBox="1"/>
          <p:nvPr/>
        </p:nvSpPr>
        <p:spPr>
          <a:xfrm>
            <a:off x="1143000" y="1828800"/>
            <a:ext cx="930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  Pray with </a:t>
            </a:r>
            <a:r>
              <a:rPr lang="en-US" sz="5400" u="sng" dirty="0">
                <a:solidFill>
                  <a:srgbClr val="FFE38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bold confidence</a:t>
            </a:r>
            <a:r>
              <a:rPr lang="en-US" sz="5400" dirty="0">
                <a:solidFill>
                  <a:srgbClr val="FFE38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67B39-D28D-D68C-FD7E-74FEA64FA6FC}"/>
              </a:ext>
            </a:extLst>
          </p:cNvPr>
          <p:cNvSpPr txBox="1"/>
          <p:nvPr/>
        </p:nvSpPr>
        <p:spPr>
          <a:xfrm>
            <a:off x="400050" y="381000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3835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D1672-6D24-798D-286B-D90FC2C9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3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4690AF-4137-A7A1-7E13-5F5AC789ADF7}"/>
              </a:ext>
            </a:extLst>
          </p:cNvPr>
          <p:cNvSpPr txBox="1"/>
          <p:nvPr/>
        </p:nvSpPr>
        <p:spPr>
          <a:xfrm>
            <a:off x="1143000" y="1600200"/>
            <a:ext cx="990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Believers should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continually pray</a:t>
            </a:r>
            <a:r>
              <a:rPr lang="en-US" sz="5400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we go, </a:t>
            </a:r>
            <a:endParaRPr lang="en-US" sz="5400" kern="1400" dirty="0">
              <a:ln>
                <a:noFill/>
              </a:ln>
              <a:solidFill>
                <a:srgbClr val="FFE38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2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657600"/>
            <a:ext cx="63246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Thessalonians 5:17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66397"/>
            <a:ext cx="11201400" cy="11707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 pray constantly</a:t>
            </a:r>
          </a:p>
        </p:txBody>
      </p:sp>
    </p:spTree>
    <p:extLst>
      <p:ext uri="{BB962C8B-B14F-4D97-AF65-F5344CB8AC3E}">
        <p14:creationId xmlns:p14="http://schemas.microsoft.com/office/powerpoint/2010/main" val="226993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4690AF-4137-A7A1-7E13-5F5AC789ADF7}"/>
              </a:ext>
            </a:extLst>
          </p:cNvPr>
          <p:cNvSpPr txBox="1"/>
          <p:nvPr/>
        </p:nvSpPr>
        <p:spPr>
          <a:xfrm>
            <a:off x="1143000" y="1600200"/>
            <a:ext cx="990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26" marR="0" algn="l">
              <a:spcBef>
                <a:spcPts val="0"/>
              </a:spcBef>
              <a:spcAft>
                <a:spcPts val="0"/>
              </a:spcAft>
            </a:pP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Believers should </a:t>
            </a:r>
            <a:r>
              <a:rPr lang="en-US" sz="5400" u="sng" kern="1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continually pray</a:t>
            </a:r>
            <a:r>
              <a:rPr lang="en-US" sz="5400" kern="1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we go, and we should have regular times of </a:t>
            </a:r>
            <a:r>
              <a:rPr lang="en-US" sz="5400" u="sng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focused prayer</a:t>
            </a:r>
            <a:r>
              <a:rPr lang="en-US" sz="5400" kern="1400" dirty="0">
                <a:ln>
                  <a:noFill/>
                </a:ln>
                <a:solidFill>
                  <a:srgbClr val="FFE38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87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1910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336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For this reason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I kneel </a:t>
            </a: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before the Father</a:t>
            </a:r>
          </a:p>
        </p:txBody>
      </p:sp>
    </p:spTree>
    <p:extLst>
      <p:ext uri="{BB962C8B-B14F-4D97-AF65-F5344CB8AC3E}">
        <p14:creationId xmlns:p14="http://schemas.microsoft.com/office/powerpoint/2010/main" val="21305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40386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from whom every family in heaven and on earth is named. </a:t>
            </a:r>
          </a:p>
        </p:txBody>
      </p:sp>
    </p:spTree>
    <p:extLst>
      <p:ext uri="{BB962C8B-B14F-4D97-AF65-F5344CB8AC3E}">
        <p14:creationId xmlns:p14="http://schemas.microsoft.com/office/powerpoint/2010/main" val="421838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343400"/>
            <a:ext cx="5257800" cy="533400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3:16a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11201400" cy="17041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 I pray that he may grant you, according to the riches of his glory,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E389"/>
                </a:solidFill>
                <a:effectLst/>
                <a:latin typeface="Corbel" panose="020B0503020204020204" pitchFamily="34" charset="0"/>
              </a:rPr>
              <a:t>to be strengthened with power </a:t>
            </a:r>
          </a:p>
        </p:txBody>
      </p:sp>
    </p:spTree>
    <p:extLst>
      <p:ext uri="{BB962C8B-B14F-4D97-AF65-F5344CB8AC3E}">
        <p14:creationId xmlns:p14="http://schemas.microsoft.com/office/powerpoint/2010/main" val="3343910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32285</TotalTime>
  <Words>538</Words>
  <Application>Microsoft Office PowerPoint</Application>
  <PresentationFormat>Widescreen</PresentationFormat>
  <Paragraphs>93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Calisto MT</vt:lpstr>
      <vt:lpstr>Corbel</vt:lpstr>
      <vt:lpstr>Wingdings 2</vt:lpstr>
      <vt:lpstr>Slate</vt:lpstr>
      <vt:lpstr>PowerPoint Presentation</vt:lpstr>
      <vt:lpstr>Ephesians 3:1a</vt:lpstr>
      <vt:lpstr>Ephesians 3:14</vt:lpstr>
      <vt:lpstr>PowerPoint Presentation</vt:lpstr>
      <vt:lpstr>1 Thessalonians 5:17</vt:lpstr>
      <vt:lpstr>PowerPoint Presentation</vt:lpstr>
      <vt:lpstr>Ephesians 3:14</vt:lpstr>
      <vt:lpstr>Ephesians 3:15</vt:lpstr>
      <vt:lpstr>Ephesians 3:16a</vt:lpstr>
      <vt:lpstr>Ephesians 3:16b</vt:lpstr>
      <vt:lpstr>PowerPoint Presentation</vt:lpstr>
      <vt:lpstr>2 Corinthians 4:16</vt:lpstr>
      <vt:lpstr>Ephesians 3:16c</vt:lpstr>
      <vt:lpstr>Ephesians 3:17a</vt:lpstr>
      <vt:lpstr>PowerPoint Presentation</vt:lpstr>
      <vt:lpstr>PowerPoint Presentation</vt:lpstr>
      <vt:lpstr>Ephesians 3:17b</vt:lpstr>
      <vt:lpstr>Ephesians 3:17c</vt:lpstr>
      <vt:lpstr>Ephesians 3:18a</vt:lpstr>
      <vt:lpstr>PowerPoint Presentation</vt:lpstr>
      <vt:lpstr>Ephesians 3:18b</vt:lpstr>
      <vt:lpstr>Ephesians 3:19a</vt:lpstr>
      <vt:lpstr>Ephesians 3:19b</vt:lpstr>
      <vt:lpstr>PowerPoint Presentation</vt:lpstr>
      <vt:lpstr>Ephesians 3:20a</vt:lpstr>
      <vt:lpstr>Ephesians 3:20b</vt:lpstr>
      <vt:lpstr>Ephesians 3:21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Melanie Booth</cp:lastModifiedBy>
  <cp:revision>3349</cp:revision>
  <dcterms:created xsi:type="dcterms:W3CDTF">2013-06-21T13:46:36Z</dcterms:created>
  <dcterms:modified xsi:type="dcterms:W3CDTF">2025-09-24T16:39:22Z</dcterms:modified>
</cp:coreProperties>
</file>